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6" r:id="rId2"/>
    <p:sldId id="287" r:id="rId3"/>
    <p:sldId id="256" r:id="rId4"/>
    <p:sldId id="299" r:id="rId5"/>
    <p:sldId id="261" r:id="rId6"/>
    <p:sldId id="262" r:id="rId7"/>
    <p:sldId id="291" r:id="rId8"/>
    <p:sldId id="288" r:id="rId9"/>
    <p:sldId id="264" r:id="rId10"/>
    <p:sldId id="265" r:id="rId11"/>
    <p:sldId id="279" r:id="rId12"/>
    <p:sldId id="278" r:id="rId13"/>
    <p:sldId id="267" r:id="rId14"/>
    <p:sldId id="300" r:id="rId15"/>
    <p:sldId id="280" r:id="rId16"/>
    <p:sldId id="281" r:id="rId17"/>
    <p:sldId id="268" r:id="rId18"/>
    <p:sldId id="269" r:id="rId19"/>
    <p:sldId id="282" r:id="rId20"/>
    <p:sldId id="283" r:id="rId21"/>
    <p:sldId id="271" r:id="rId22"/>
    <p:sldId id="284" r:id="rId23"/>
    <p:sldId id="272" r:id="rId24"/>
    <p:sldId id="292" r:id="rId25"/>
    <p:sldId id="273" r:id="rId26"/>
    <p:sldId id="293" r:id="rId27"/>
    <p:sldId id="274" r:id="rId28"/>
    <p:sldId id="294" r:id="rId29"/>
    <p:sldId id="295" r:id="rId30"/>
    <p:sldId id="296" r:id="rId31"/>
    <p:sldId id="297" r:id="rId32"/>
    <p:sldId id="298" r:id="rId33"/>
    <p:sldId id="277" r:id="rId34"/>
    <p:sldId id="289" r:id="rId35"/>
    <p:sldId id="276" r:id="rId36"/>
    <p:sldId id="275" r:id="rId37"/>
    <p:sldId id="302" r:id="rId38"/>
    <p:sldId id="301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0"/>
    <p:restoredTop sz="94686"/>
  </p:normalViewPr>
  <p:slideViewPr>
    <p:cSldViewPr snapToGrid="0" snapToObjects="1">
      <p:cViewPr varScale="1">
        <p:scale>
          <a:sx n="99" d="100"/>
          <a:sy n="9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40.svg"/><Relationship Id="rId10" Type="http://schemas.openxmlformats.org/officeDocument/2006/relationships/image" Target="../media/image56.tiff"/><Relationship Id="rId4" Type="http://schemas.openxmlformats.org/officeDocument/2006/relationships/image" Target="../media/image39.png"/><Relationship Id="rId9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png"/><Relationship Id="rId7" Type="http://schemas.openxmlformats.org/officeDocument/2006/relationships/image" Target="../media/image54.tiff"/><Relationship Id="rId12" Type="http://schemas.openxmlformats.org/officeDocument/2006/relationships/image" Target="../media/image5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11" Type="http://schemas.openxmlformats.org/officeDocument/2006/relationships/image" Target="../media/image40.svg"/><Relationship Id="rId5" Type="http://schemas.openxmlformats.org/officeDocument/2006/relationships/image" Target="../media/image52.tiff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5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7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40.svg"/><Relationship Id="rId4" Type="http://schemas.openxmlformats.org/officeDocument/2006/relationships/image" Target="../media/image52.tiff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hyperlink" Target="http://www.youtube.com/c/garykeel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7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79478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WILL 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562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1/2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as likely to discussion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our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50700-0946-3F43-9FC7-24A777C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57" y="7366659"/>
            <a:ext cx="21209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05A4FC-1B34-7048-9BDD-E5267CE5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766" y="7366659"/>
            <a:ext cx="2095024" cy="316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continue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104776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636092" y="1205796"/>
            <a:ext cx="6566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It’s ok to not know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Strive to multiple outcomes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Build the right team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0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2471455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1631576" y="1205796"/>
            <a:ext cx="892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Work habits can created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Trigger &gt; Action &gt; Variable Reward &gt; Invest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Apply habit forming to enterprise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4838130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079376" y="1205796"/>
            <a:ext cx="7122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Ideas can be infectious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Clear and can Visualize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Make things sticky for stakeholders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7218254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3281082" y="1205796"/>
            <a:ext cx="692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Good intentions can sour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Smart people can make mistakes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Don’t lie…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4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C9E24-E78A-5A46-9499-696215140CFD}"/>
              </a:ext>
            </a:extLst>
          </p:cNvPr>
          <p:cNvSpPr/>
          <p:nvPr/>
        </p:nvSpPr>
        <p:spPr>
          <a:xfrm>
            <a:off x="9652161" y="3352800"/>
            <a:ext cx="23546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78933-0F0F-D746-B4C3-F8DB38A6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57" y="3481023"/>
            <a:ext cx="21209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655EB-A8B7-B749-AC6D-C00AAF749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766" y="3481023"/>
            <a:ext cx="2095024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F53E8-ABE0-5043-8359-ACC8A2A34313}"/>
              </a:ext>
            </a:extLst>
          </p:cNvPr>
          <p:cNvSpPr txBox="1"/>
          <p:nvPr/>
        </p:nvSpPr>
        <p:spPr>
          <a:xfrm>
            <a:off x="2944906" y="1205796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People rarely hear what you say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Concepts of frames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Selling ideas can be learned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2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2CD4-2421-5742-A881-A8F8F932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2192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149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at →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/2M6yjWS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r="3272" b="4352"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at → 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/2M6yjWS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8C463-1D92-A043-B26F-FB000A29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526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15689</TotalTime>
  <Words>463</Words>
  <Application>Microsoft Macintosh PowerPoint</Application>
  <PresentationFormat>Widescreen</PresentationFormat>
  <Paragraphs>106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27</cp:revision>
  <dcterms:created xsi:type="dcterms:W3CDTF">2019-05-09T14:11:55Z</dcterms:created>
  <dcterms:modified xsi:type="dcterms:W3CDTF">2019-08-07T16:06:37Z</dcterms:modified>
</cp:coreProperties>
</file>